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9" r:id="rId4"/>
    <p:sldId id="260" r:id="rId5"/>
    <p:sldId id="262" r:id="rId6"/>
    <p:sldId id="263" r:id="rId7"/>
    <p:sldId id="264" r:id="rId8"/>
    <p:sldId id="271" r:id="rId9"/>
    <p:sldId id="272" r:id="rId10"/>
    <p:sldId id="261" r:id="rId11"/>
    <p:sldId id="265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5" r:id="rId35"/>
    <p:sldId id="290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1ED4F8-66BC-D847-A4A9-1F142624AF45}">
          <p14:sldIdLst>
            <p14:sldId id="258"/>
            <p14:sldId id="257"/>
            <p14:sldId id="259"/>
            <p14:sldId id="260"/>
            <p14:sldId id="262"/>
            <p14:sldId id="263"/>
            <p14:sldId id="264"/>
            <p14:sldId id="271"/>
            <p14:sldId id="272"/>
            <p14:sldId id="261"/>
            <p14:sldId id="265"/>
            <p14:sldId id="267"/>
            <p14:sldId id="268"/>
            <p14:sldId id="269"/>
            <p14:sldId id="270"/>
            <p14:sldId id="273"/>
            <p14:sldId id="274"/>
            <p14:sldId id="275"/>
          </p14:sldIdLst>
        </p14:section>
        <p14:section name="Roles" id="{5CA0E589-A909-8649-9F95-8606FABE08CD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5"/>
            <p14:sldId id="290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8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7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5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7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9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6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2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4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0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D28C4-8D28-0C45-9239-96D92753573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936F14-AB7B-4946-81ED-58D8DFB4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220"/>
            <a:ext cx="9144000" cy="48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75A86-EDA5-8742-8FCE-4222DC45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62" y="1502826"/>
            <a:ext cx="7184572" cy="3852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B3EB7-6AD8-EC48-8803-CFFEAE089A14}"/>
              </a:ext>
            </a:extLst>
          </p:cNvPr>
          <p:cNvSpPr txBox="1"/>
          <p:nvPr/>
        </p:nvSpPr>
        <p:spPr>
          <a:xfrm>
            <a:off x="4740712" y="2755963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Preset Filters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6D04287-AC7F-9B40-9CA6-929310A50271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rot="5400000">
            <a:off x="3808530" y="1871348"/>
            <a:ext cx="240367" cy="251742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B55B92-AB3C-514C-9E49-AF3D0D51EE5C}"/>
              </a:ext>
            </a:extLst>
          </p:cNvPr>
          <p:cNvSpPr txBox="1"/>
          <p:nvPr/>
        </p:nvSpPr>
        <p:spPr>
          <a:xfrm>
            <a:off x="2496621" y="3250246"/>
            <a:ext cx="3467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C88AC-77FB-C040-975C-183451C8AD78}"/>
              </a:ext>
            </a:extLst>
          </p:cNvPr>
          <p:cNvSpPr txBox="1"/>
          <p:nvPr/>
        </p:nvSpPr>
        <p:spPr>
          <a:xfrm>
            <a:off x="2905018" y="3250246"/>
            <a:ext cx="262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EF795-1A32-4949-BC46-F03B5336B61A}"/>
              </a:ext>
            </a:extLst>
          </p:cNvPr>
          <p:cNvSpPr txBox="1"/>
          <p:nvPr/>
        </p:nvSpPr>
        <p:spPr>
          <a:xfrm>
            <a:off x="3360811" y="3250246"/>
            <a:ext cx="262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EFD88EC-1015-9342-97E9-BF4A9BDCC10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rot="5400000">
            <a:off x="3991731" y="2054549"/>
            <a:ext cx="240367" cy="215102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91D7F21-4EAD-FC43-9330-FAB79822CBF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>
            <a:off x="4219628" y="2282446"/>
            <a:ext cx="240367" cy="169523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8222E8-C4AF-2C4C-A54F-9FA10FFE178F}"/>
              </a:ext>
            </a:extLst>
          </p:cNvPr>
          <p:cNvSpPr txBox="1"/>
          <p:nvPr/>
        </p:nvSpPr>
        <p:spPr>
          <a:xfrm>
            <a:off x="4688539" y="3558135"/>
            <a:ext cx="262766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 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FFCA735-D980-CD41-8BE2-F8B111E549B2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rot="5400000">
            <a:off x="4729547" y="3100255"/>
            <a:ext cx="548256" cy="3675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64BB51-2F5D-DA40-963F-6EE8DDB9F049}"/>
              </a:ext>
            </a:extLst>
          </p:cNvPr>
          <p:cNvSpPr txBox="1"/>
          <p:nvPr/>
        </p:nvSpPr>
        <p:spPr>
          <a:xfrm>
            <a:off x="7313472" y="2525130"/>
            <a:ext cx="50696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New Group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2687FD-3B6C-584B-8C1C-9E2A2CF60DD2}"/>
              </a:ext>
            </a:extLst>
          </p:cNvPr>
          <p:cNvSpPr txBox="1"/>
          <p:nvPr/>
        </p:nvSpPr>
        <p:spPr>
          <a:xfrm>
            <a:off x="7266398" y="1959154"/>
            <a:ext cx="60874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 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4C15F57-C668-5B49-AA4E-1D72857EA43E}"/>
              </a:ext>
            </a:extLst>
          </p:cNvPr>
          <p:cNvCxnSpPr>
            <a:cxnSpLocks/>
            <a:stCxn id="31" idx="0"/>
            <a:endCxn id="46" idx="2"/>
          </p:cNvCxnSpPr>
          <p:nvPr/>
        </p:nvCxnSpPr>
        <p:spPr>
          <a:xfrm rot="5400000" flipH="1" flipV="1">
            <a:off x="7395521" y="2349881"/>
            <a:ext cx="346685" cy="38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2BA68E2-775B-0747-8A5E-32798D242C79}"/>
              </a:ext>
            </a:extLst>
          </p:cNvPr>
          <p:cNvSpPr txBox="1"/>
          <p:nvPr/>
        </p:nvSpPr>
        <p:spPr>
          <a:xfrm>
            <a:off x="6746964" y="2525130"/>
            <a:ext cx="608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Group Settings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210C7D7-A431-F149-AFBE-ED7966B4F81F}"/>
              </a:ext>
            </a:extLst>
          </p:cNvPr>
          <p:cNvCxnSpPr>
            <a:cxnSpLocks/>
            <a:stCxn id="51" idx="0"/>
          </p:cNvCxnSpPr>
          <p:nvPr/>
        </p:nvCxnSpPr>
        <p:spPr>
          <a:xfrm rot="5400000" flipH="1" flipV="1">
            <a:off x="6880572" y="2303480"/>
            <a:ext cx="392414" cy="5088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C944032-C91D-3C4C-9198-9F27DFCDA08E}"/>
              </a:ext>
            </a:extLst>
          </p:cNvPr>
          <p:cNvSpPr txBox="1"/>
          <p:nvPr/>
        </p:nvSpPr>
        <p:spPr>
          <a:xfrm>
            <a:off x="5736632" y="4646274"/>
            <a:ext cx="5042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Filters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AC2A6D97-CDFA-7A42-BBD8-CC07B6D03F46}"/>
              </a:ext>
            </a:extLst>
          </p:cNvPr>
          <p:cNvCxnSpPr>
            <a:cxnSpLocks/>
            <a:stCxn id="55" idx="0"/>
            <a:endCxn id="78" idx="2"/>
          </p:cNvCxnSpPr>
          <p:nvPr/>
        </p:nvCxnSpPr>
        <p:spPr>
          <a:xfrm rot="16200000" flipV="1">
            <a:off x="5013612" y="3671116"/>
            <a:ext cx="792927" cy="115738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35D088-8F5C-D049-8215-DA4931049FE6}"/>
              </a:ext>
            </a:extLst>
          </p:cNvPr>
          <p:cNvCxnSpPr>
            <a:cxnSpLocks/>
            <a:stCxn id="55" idx="0"/>
            <a:endCxn id="76" idx="2"/>
          </p:cNvCxnSpPr>
          <p:nvPr/>
        </p:nvCxnSpPr>
        <p:spPr>
          <a:xfrm rot="5400000" flipH="1" flipV="1">
            <a:off x="5592628" y="4249489"/>
            <a:ext cx="792927" cy="6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5AF85ED6-E872-214E-96F5-4881E9849162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6156216" y="3662817"/>
            <a:ext cx="816011" cy="1150905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1E36A3C-F4BB-624C-99C6-68E09AD2DEF9}"/>
              </a:ext>
            </a:extLst>
          </p:cNvPr>
          <p:cNvSpPr txBox="1"/>
          <p:nvPr/>
        </p:nvSpPr>
        <p:spPr>
          <a:xfrm>
            <a:off x="5831029" y="3634056"/>
            <a:ext cx="31677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25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4DD5D7-FEF0-6A40-B249-2A7BE181176A}"/>
              </a:ext>
            </a:extLst>
          </p:cNvPr>
          <p:cNvSpPr txBox="1"/>
          <p:nvPr/>
        </p:nvSpPr>
        <p:spPr>
          <a:xfrm>
            <a:off x="4672995" y="3634056"/>
            <a:ext cx="31677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416611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8196E-B588-604D-A7D1-B3E26373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23"/>
            <a:ext cx="9144000" cy="33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1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9778F-6D01-0948-BFE1-CFCA0323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215"/>
            <a:ext cx="9144000" cy="39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CAA38-D9D1-4F42-BE4E-EFE86941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74"/>
            <a:ext cx="9144000" cy="49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51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58A630-4E62-5246-B087-1BF4BFC0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293"/>
            <a:ext cx="9144000" cy="51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A957E-B9AF-D547-9D1C-407000AB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602"/>
            <a:ext cx="9144000" cy="46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C92CF-7B71-EE4B-ACBC-DC2A2B17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952"/>
            <a:ext cx="9144000" cy="30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6867E-F9B7-CE4B-ADBB-CF691A62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229"/>
            <a:ext cx="9144000" cy="48695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B8B8BE-4F79-9C41-B5D3-9503A2CE0E84}"/>
              </a:ext>
            </a:extLst>
          </p:cNvPr>
          <p:cNvSpPr/>
          <p:nvPr/>
        </p:nvSpPr>
        <p:spPr>
          <a:xfrm>
            <a:off x="2410097" y="4697731"/>
            <a:ext cx="666206" cy="2841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2533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F7FBE-F6F3-9D48-9F21-79A3D858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579"/>
            <a:ext cx="9144000" cy="39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4F7E8-C735-D742-8ED1-E8BA5D10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954"/>
            <a:ext cx="9144000" cy="50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1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CAE7278-BC65-ED41-97BC-4E8B2C8F7761}"/>
              </a:ext>
            </a:extLst>
          </p:cNvPr>
          <p:cNvSpPr/>
          <p:nvPr/>
        </p:nvSpPr>
        <p:spPr>
          <a:xfrm>
            <a:off x="2930355" y="19899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A81FF-4FB8-4D4E-9CAB-C5EBB81CF9A5}"/>
              </a:ext>
            </a:extLst>
          </p:cNvPr>
          <p:cNvSpPr/>
          <p:nvPr/>
        </p:nvSpPr>
        <p:spPr>
          <a:xfrm>
            <a:off x="2002092" y="2003461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6250D0-FDEB-F447-845E-C264930E3C02}"/>
              </a:ext>
            </a:extLst>
          </p:cNvPr>
          <p:cNvSpPr/>
          <p:nvPr/>
        </p:nvSpPr>
        <p:spPr>
          <a:xfrm>
            <a:off x="1073828" y="19899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74A44-4188-2E4C-9996-CC25F7FB004B}"/>
              </a:ext>
            </a:extLst>
          </p:cNvPr>
          <p:cNvSpPr/>
          <p:nvPr/>
        </p:nvSpPr>
        <p:spPr>
          <a:xfrm>
            <a:off x="981359" y="1712573"/>
            <a:ext cx="2887343" cy="155584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Culture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C6B8FE-E2A4-D740-B7B0-7F788DA865D6}"/>
              </a:ext>
            </a:extLst>
          </p:cNvPr>
          <p:cNvGrpSpPr/>
          <p:nvPr/>
        </p:nvGrpSpPr>
        <p:grpSpPr>
          <a:xfrm>
            <a:off x="1439844" y="2799063"/>
            <a:ext cx="1860908" cy="346754"/>
            <a:chOff x="1356189" y="3020602"/>
            <a:chExt cx="281340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8936BD-D649-0141-9256-86D797141E7E}"/>
                </a:ext>
              </a:extLst>
            </p:cNvPr>
            <p:cNvCxnSpPr/>
            <p:nvPr/>
          </p:nvCxnSpPr>
          <p:spPr>
            <a:xfrm>
              <a:off x="1356189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B025FE-A662-214A-BAE5-359DCF12D632}"/>
                </a:ext>
              </a:extLst>
            </p:cNvPr>
            <p:cNvCxnSpPr/>
            <p:nvPr/>
          </p:nvCxnSpPr>
          <p:spPr>
            <a:xfrm>
              <a:off x="2762038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D97D92D-AA28-A746-ABA2-4347C0B46D9D}"/>
              </a:ext>
            </a:extLst>
          </p:cNvPr>
          <p:cNvSpPr txBox="1"/>
          <p:nvPr/>
        </p:nvSpPr>
        <p:spPr>
          <a:xfrm>
            <a:off x="1104650" y="1712977"/>
            <a:ext cx="7037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DC482-744E-0F44-A046-F45C47877572}"/>
              </a:ext>
            </a:extLst>
          </p:cNvPr>
          <p:cNvSpPr txBox="1"/>
          <p:nvPr/>
        </p:nvSpPr>
        <p:spPr>
          <a:xfrm>
            <a:off x="1913740" y="1712977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Managed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CD373-1D4C-FC4F-A1CC-C2B8ABB0A477}"/>
              </a:ext>
            </a:extLst>
          </p:cNvPr>
          <p:cNvSpPr txBox="1"/>
          <p:nvPr/>
        </p:nvSpPr>
        <p:spPr>
          <a:xfrm>
            <a:off x="2830862" y="1712977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Controlled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F8BD6-53A0-BA46-AC29-7E6443370D9E}"/>
              </a:ext>
            </a:extLst>
          </p:cNvPr>
          <p:cNvSpPr txBox="1"/>
          <p:nvPr/>
        </p:nvSpPr>
        <p:spPr>
          <a:xfrm>
            <a:off x="1112354" y="2789684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322088-E8BE-0545-BBF6-71D03316A7D2}"/>
              </a:ext>
            </a:extLst>
          </p:cNvPr>
          <p:cNvSpPr txBox="1"/>
          <p:nvPr/>
        </p:nvSpPr>
        <p:spPr>
          <a:xfrm>
            <a:off x="2930355" y="2774273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95AB1-DAC1-5B4A-9427-648756F6170B}"/>
              </a:ext>
            </a:extLst>
          </p:cNvPr>
          <p:cNvSpPr txBox="1"/>
          <p:nvPr/>
        </p:nvSpPr>
        <p:spPr>
          <a:xfrm>
            <a:off x="1439844" y="2986025"/>
            <a:ext cx="1860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People with Direct Data Access</a:t>
            </a:r>
          </a:p>
        </p:txBody>
      </p:sp>
      <p:pic>
        <p:nvPicPr>
          <p:cNvPr id="1026" name="Picture 2" descr="prison vector, jail icon">
            <a:extLst>
              <a:ext uri="{FF2B5EF4-FFF2-40B4-BE49-F238E27FC236}">
                <a16:creationId xmlns:a16="http://schemas.microsoft.com/office/drawing/2014/main" id="{F7D52B05-C254-8843-8A5C-101D06BD2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7" t="29064" r="24321" b="30037"/>
          <a:stretch/>
        </p:blipFill>
        <p:spPr bwMode="auto">
          <a:xfrm>
            <a:off x="3051833" y="2159918"/>
            <a:ext cx="506529" cy="4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17C1FC-8F78-B94A-831C-29B302FC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65" y="2128734"/>
            <a:ext cx="377748" cy="4500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92F382-8827-954B-9737-68B37558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34" y="2175328"/>
            <a:ext cx="455933" cy="346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3D62C1-5A68-104C-9E4B-C2A0286D3541}"/>
              </a:ext>
            </a:extLst>
          </p:cNvPr>
          <p:cNvSpPr txBox="1"/>
          <p:nvPr/>
        </p:nvSpPr>
        <p:spPr>
          <a:xfrm>
            <a:off x="981360" y="1430707"/>
            <a:ext cx="2887342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Data Access Culture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2BB12B-C336-DB4A-AC1D-00198EEA1BE5}"/>
              </a:ext>
            </a:extLst>
          </p:cNvPr>
          <p:cNvGrpSpPr/>
          <p:nvPr/>
        </p:nvGrpSpPr>
        <p:grpSpPr>
          <a:xfrm>
            <a:off x="4588389" y="2835260"/>
            <a:ext cx="1860908" cy="346754"/>
            <a:chOff x="1356189" y="3020602"/>
            <a:chExt cx="2813408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927A35-706B-6E4E-98B6-3D3265A425F4}"/>
                </a:ext>
              </a:extLst>
            </p:cNvPr>
            <p:cNvCxnSpPr/>
            <p:nvPr/>
          </p:nvCxnSpPr>
          <p:spPr>
            <a:xfrm>
              <a:off x="1356189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F76F33-3613-9542-A2B8-4A8E9C231029}"/>
                </a:ext>
              </a:extLst>
            </p:cNvPr>
            <p:cNvCxnSpPr/>
            <p:nvPr/>
          </p:nvCxnSpPr>
          <p:spPr>
            <a:xfrm>
              <a:off x="2762038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78F35F-CA0E-0146-A7FD-3E4AA831BF5B}"/>
              </a:ext>
            </a:extLst>
          </p:cNvPr>
          <p:cNvCxnSpPr/>
          <p:nvPr/>
        </p:nvCxnSpPr>
        <p:spPr>
          <a:xfrm>
            <a:off x="6449297" y="2835260"/>
            <a:ext cx="9310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4DE6C8-1002-5143-8946-695E90E72C67}"/>
              </a:ext>
            </a:extLst>
          </p:cNvPr>
          <p:cNvSpPr txBox="1"/>
          <p:nvPr/>
        </p:nvSpPr>
        <p:spPr>
          <a:xfrm>
            <a:off x="5147881" y="2999157"/>
            <a:ext cx="1860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Span of Decision Power Sharing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CAB74F-8E0D-1A40-9F74-FA8D7DCE683F}"/>
              </a:ext>
            </a:extLst>
          </p:cNvPr>
          <p:cNvSpPr txBox="1"/>
          <p:nvPr/>
        </p:nvSpPr>
        <p:spPr>
          <a:xfrm>
            <a:off x="6847346" y="1715209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Autocratic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1A3F1E-E6DD-E548-8692-5FF62B57AFCD}"/>
              </a:ext>
            </a:extLst>
          </p:cNvPr>
          <p:cNvSpPr txBox="1"/>
          <p:nvPr/>
        </p:nvSpPr>
        <p:spPr>
          <a:xfrm>
            <a:off x="4068185" y="1731789"/>
            <a:ext cx="10438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Empowered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542523-B2A0-E846-89BE-1BB470B3F6A3}"/>
              </a:ext>
            </a:extLst>
          </p:cNvPr>
          <p:cNvSpPr txBox="1"/>
          <p:nvPr/>
        </p:nvSpPr>
        <p:spPr>
          <a:xfrm>
            <a:off x="5056919" y="1735589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Clique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BBEF64-271B-6646-919F-5EEBC010CDD1}"/>
              </a:ext>
            </a:extLst>
          </p:cNvPr>
          <p:cNvSpPr txBox="1"/>
          <p:nvPr/>
        </p:nvSpPr>
        <p:spPr>
          <a:xfrm>
            <a:off x="5971396" y="1724386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Cronyism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34620E-CA70-B241-9AC4-AA913548B8AA}"/>
              </a:ext>
            </a:extLst>
          </p:cNvPr>
          <p:cNvSpPr txBox="1"/>
          <p:nvPr/>
        </p:nvSpPr>
        <p:spPr>
          <a:xfrm>
            <a:off x="4265279" y="2862480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High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908E8B-DE15-3240-8C47-1801C1685CA5}"/>
              </a:ext>
            </a:extLst>
          </p:cNvPr>
          <p:cNvSpPr/>
          <p:nvPr/>
        </p:nvSpPr>
        <p:spPr>
          <a:xfrm>
            <a:off x="6083280" y="2027750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5804EB2-9128-6B4A-BC8B-B46B74452754}"/>
              </a:ext>
            </a:extLst>
          </p:cNvPr>
          <p:cNvSpPr/>
          <p:nvPr/>
        </p:nvSpPr>
        <p:spPr>
          <a:xfrm>
            <a:off x="5155017" y="2041234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C71C7F-9012-7542-A61D-2F651DE2F3CD}"/>
              </a:ext>
            </a:extLst>
          </p:cNvPr>
          <p:cNvSpPr/>
          <p:nvPr/>
        </p:nvSpPr>
        <p:spPr>
          <a:xfrm>
            <a:off x="4226753" y="2027750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8D9631-AD72-6444-B6F1-6E245FF69BFA}"/>
              </a:ext>
            </a:extLst>
          </p:cNvPr>
          <p:cNvSpPr/>
          <p:nvPr/>
        </p:nvSpPr>
        <p:spPr>
          <a:xfrm>
            <a:off x="7008789" y="2037907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C5267C-CC17-6143-9A66-C8A9001A0746}"/>
              </a:ext>
            </a:extLst>
          </p:cNvPr>
          <p:cNvSpPr txBox="1"/>
          <p:nvPr/>
        </p:nvSpPr>
        <p:spPr>
          <a:xfrm>
            <a:off x="7028052" y="2862177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Low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EA0B4C-7F28-904F-BA7B-73FC4D2D1AC7}"/>
              </a:ext>
            </a:extLst>
          </p:cNvPr>
          <p:cNvSpPr/>
          <p:nvPr/>
        </p:nvSpPr>
        <p:spPr>
          <a:xfrm>
            <a:off x="4064931" y="1705552"/>
            <a:ext cx="3845955" cy="155584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2F9C09-1772-3040-830A-D201EF4FC937}"/>
              </a:ext>
            </a:extLst>
          </p:cNvPr>
          <p:cNvSpPr txBox="1"/>
          <p:nvPr/>
        </p:nvSpPr>
        <p:spPr>
          <a:xfrm>
            <a:off x="4064930" y="1428552"/>
            <a:ext cx="3845955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Decision Power Sharing Culture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263C7-302A-3647-B412-2106A3F0F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244" y="2183032"/>
            <a:ext cx="395123" cy="43424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868E695-D95C-3B4F-90BF-3760E6CA9A6F}"/>
              </a:ext>
            </a:extLst>
          </p:cNvPr>
          <p:cNvGrpSpPr/>
          <p:nvPr/>
        </p:nvGrpSpPr>
        <p:grpSpPr>
          <a:xfrm>
            <a:off x="4376912" y="2206147"/>
            <a:ext cx="432199" cy="365528"/>
            <a:chOff x="7735938" y="4633551"/>
            <a:chExt cx="576265" cy="48737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0A1726-3644-7A47-AAA8-22B0BAA8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7125" y="4766257"/>
              <a:ext cx="205078" cy="22538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818C3A9-C147-5E44-87C9-B069ECE8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5938" y="4764545"/>
              <a:ext cx="205078" cy="22538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5A72BE3-1A6D-AC47-999A-39F8AF1AE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808" y="4895539"/>
              <a:ext cx="205078" cy="22538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F9285AF-AA24-EB49-8B45-BF52D03B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3939" y="4633551"/>
              <a:ext cx="205078" cy="225383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E16C94-AF73-B64F-B178-29A681CBFA82}"/>
              </a:ext>
            </a:extLst>
          </p:cNvPr>
          <p:cNvGrpSpPr/>
          <p:nvPr/>
        </p:nvGrpSpPr>
        <p:grpSpPr>
          <a:xfrm>
            <a:off x="5234850" y="2320447"/>
            <a:ext cx="559808" cy="169039"/>
            <a:chOff x="7555494" y="4764543"/>
            <a:chExt cx="746411" cy="225385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66D3CC5-862A-C749-9C4D-E21C451C9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494" y="4764544"/>
              <a:ext cx="205078" cy="22538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3DE5FFD-465D-CA4C-A014-FF738DB4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5938" y="4764545"/>
              <a:ext cx="205078" cy="22538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F7E58D4-1284-D74D-B847-0BDC419E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6383" y="4764544"/>
              <a:ext cx="205078" cy="22538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B1019A4-D8CB-B84C-86A8-9E1A5B2C7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6827" y="4764543"/>
              <a:ext cx="205078" cy="225383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84C0D2-C743-D54B-B4ED-ABF158164EEF}"/>
              </a:ext>
            </a:extLst>
          </p:cNvPr>
          <p:cNvGrpSpPr/>
          <p:nvPr/>
        </p:nvGrpSpPr>
        <p:grpSpPr>
          <a:xfrm>
            <a:off x="6135200" y="2220720"/>
            <a:ext cx="619820" cy="450643"/>
            <a:chOff x="7250789" y="3911469"/>
            <a:chExt cx="988097" cy="547515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04EA85E-8D0C-D046-9429-EEBFF95F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440" y="4040104"/>
              <a:ext cx="381143" cy="4188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4C94C87-3592-7F46-A669-4C7318027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6177" y="3911469"/>
              <a:ext cx="205078" cy="225383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68E447B-C077-8C44-9B42-6CA604A2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3808" y="3911469"/>
              <a:ext cx="205078" cy="22538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E491000-E2FB-AD4A-8662-8D66677D0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8110" y="3911469"/>
              <a:ext cx="205078" cy="22538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F2142E2-EE64-F345-B268-EAA884AA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0789" y="3911469"/>
              <a:ext cx="205078" cy="225383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B08DA762-5DE3-4B41-8497-D44141FC2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37" y="4115141"/>
            <a:ext cx="418824" cy="4147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3F3FFC-8DA6-944A-B2B4-98DDF9937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366" y="4141971"/>
            <a:ext cx="424055" cy="44079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5968EBA-642A-AA4B-8F36-7E562919A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6848" y="4128978"/>
            <a:ext cx="515390" cy="440794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50369F1-9ECE-BE43-828E-DFFBF736D8B9}"/>
              </a:ext>
            </a:extLst>
          </p:cNvPr>
          <p:cNvGrpSpPr/>
          <p:nvPr/>
        </p:nvGrpSpPr>
        <p:grpSpPr>
          <a:xfrm>
            <a:off x="6290411" y="4150097"/>
            <a:ext cx="383703" cy="424541"/>
            <a:chOff x="8303532" y="4179565"/>
            <a:chExt cx="897108" cy="104344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4521AD-1BF1-0B41-B813-F5668DF228A8}"/>
                </a:ext>
              </a:extLst>
            </p:cNvPr>
            <p:cNvSpPr/>
            <p:nvPr/>
          </p:nvSpPr>
          <p:spPr>
            <a:xfrm>
              <a:off x="8650775" y="4179565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7B4DD3-9077-474E-B401-4D8B6BD1BE2B}"/>
                </a:ext>
              </a:extLst>
            </p:cNvPr>
            <p:cNvSpPr/>
            <p:nvPr/>
          </p:nvSpPr>
          <p:spPr>
            <a:xfrm>
              <a:off x="8303532" y="4583239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C096007-730D-EF4E-9FBD-9942C143304D}"/>
                </a:ext>
              </a:extLst>
            </p:cNvPr>
            <p:cNvSpPr/>
            <p:nvPr/>
          </p:nvSpPr>
          <p:spPr>
            <a:xfrm>
              <a:off x="8647620" y="5003095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F4E2C26-62B4-744C-93D3-A963B05F8600}"/>
                </a:ext>
              </a:extLst>
            </p:cNvPr>
            <p:cNvSpPr/>
            <p:nvPr/>
          </p:nvSpPr>
          <p:spPr>
            <a:xfrm>
              <a:off x="8647620" y="4580779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1FC04A5-2D0E-E849-B565-9B075E6255CE}"/>
                </a:ext>
              </a:extLst>
            </p:cNvPr>
            <p:cNvSpPr/>
            <p:nvPr/>
          </p:nvSpPr>
          <p:spPr>
            <a:xfrm>
              <a:off x="8974911" y="4580779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D2104490-16C4-174E-AEAB-F5EA79D33E8E}"/>
                </a:ext>
              </a:extLst>
            </p:cNvPr>
            <p:cNvCxnSpPr>
              <a:stCxn id="76" idx="4"/>
              <a:endCxn id="78" idx="0"/>
            </p:cNvCxnSpPr>
            <p:nvPr/>
          </p:nvCxnSpPr>
          <p:spPr>
            <a:xfrm rot="5400000">
              <a:off x="8498142" y="4317740"/>
              <a:ext cx="183755" cy="347243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9D269390-1FC2-DD43-8715-0CD8B4387BF1}"/>
                </a:ext>
              </a:extLst>
            </p:cNvPr>
            <p:cNvCxnSpPr/>
            <p:nvPr/>
          </p:nvCxnSpPr>
          <p:spPr>
            <a:xfrm rot="5400000">
              <a:off x="8520008" y="4683052"/>
              <a:ext cx="101376" cy="3798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E38764BB-5BAF-0047-B713-256851F326A7}"/>
                </a:ext>
              </a:extLst>
            </p:cNvPr>
            <p:cNvCxnSpPr>
              <a:cxnSpLocks/>
              <a:stCxn id="76" idx="4"/>
              <a:endCxn id="80" idx="0"/>
            </p:cNvCxnSpPr>
            <p:nvPr/>
          </p:nvCxnSpPr>
          <p:spPr>
            <a:xfrm rot="5400000">
              <a:off x="8671416" y="4488554"/>
              <a:ext cx="181295" cy="31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24FCB092-C417-9745-BBD9-C6BA936EEE7E}"/>
                </a:ext>
              </a:extLst>
            </p:cNvPr>
            <p:cNvCxnSpPr>
              <a:cxnSpLocks/>
              <a:stCxn id="76" idx="4"/>
              <a:endCxn id="81" idx="0"/>
            </p:cNvCxnSpPr>
            <p:nvPr/>
          </p:nvCxnSpPr>
          <p:spPr>
            <a:xfrm rot="16200000" flipH="1">
              <a:off x="8835061" y="4328063"/>
              <a:ext cx="181295" cy="32413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F2774E17-E035-1F41-8EC6-B9FBD4C74F9D}"/>
                </a:ext>
              </a:extLst>
            </p:cNvPr>
            <p:cNvCxnSpPr>
              <a:cxnSpLocks/>
              <a:stCxn id="78" idx="4"/>
              <a:endCxn id="79" idx="0"/>
            </p:cNvCxnSpPr>
            <p:nvPr/>
          </p:nvCxnSpPr>
          <p:spPr>
            <a:xfrm rot="16200000" flipH="1">
              <a:off x="8488473" y="4731082"/>
              <a:ext cx="199937" cy="34408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2F75E93B-4F46-0B4F-9F2B-6E43C834ACD5}"/>
                </a:ext>
              </a:extLst>
            </p:cNvPr>
            <p:cNvCxnSpPr>
              <a:cxnSpLocks/>
              <a:stCxn id="80" idx="4"/>
              <a:endCxn id="79" idx="0"/>
            </p:cNvCxnSpPr>
            <p:nvPr/>
          </p:nvCxnSpPr>
          <p:spPr>
            <a:xfrm rot="5400000">
              <a:off x="8659287" y="4901896"/>
              <a:ext cx="202397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3BC6AA-1D61-DB43-B9DB-F3619EF0FAC8}"/>
              </a:ext>
            </a:extLst>
          </p:cNvPr>
          <p:cNvSpPr txBox="1"/>
          <p:nvPr/>
        </p:nvSpPr>
        <p:spPr>
          <a:xfrm>
            <a:off x="6919171" y="3677506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Hierarchy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1D26D7-2D60-1748-9828-C223A6992166}"/>
              </a:ext>
            </a:extLst>
          </p:cNvPr>
          <p:cNvSpPr txBox="1"/>
          <p:nvPr/>
        </p:nvSpPr>
        <p:spPr>
          <a:xfrm>
            <a:off x="3983280" y="3694086"/>
            <a:ext cx="12486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Decentralized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32B3774-012F-2047-BEDA-E800DA819EFF}"/>
              </a:ext>
            </a:extLst>
          </p:cNvPr>
          <p:cNvSpPr txBox="1"/>
          <p:nvPr/>
        </p:nvSpPr>
        <p:spPr>
          <a:xfrm>
            <a:off x="5050613" y="3697886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Flat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E600913-271E-BE47-983D-8D4507E6B7C0}"/>
              </a:ext>
            </a:extLst>
          </p:cNvPr>
          <p:cNvSpPr txBox="1"/>
          <p:nvPr/>
        </p:nvSpPr>
        <p:spPr>
          <a:xfrm>
            <a:off x="5982453" y="3686683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Matrix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65D97F8-6800-854C-AB4A-30886A974A94}"/>
              </a:ext>
            </a:extLst>
          </p:cNvPr>
          <p:cNvSpPr/>
          <p:nvPr/>
        </p:nvSpPr>
        <p:spPr>
          <a:xfrm>
            <a:off x="6103018" y="3990047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FC0D9FC-AC72-D245-AAD2-69B7FC656E41}"/>
              </a:ext>
            </a:extLst>
          </p:cNvPr>
          <p:cNvSpPr/>
          <p:nvPr/>
        </p:nvSpPr>
        <p:spPr>
          <a:xfrm>
            <a:off x="5174754" y="4003531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2A3358-4CA7-264C-BFB3-CC3DE13223DB}"/>
              </a:ext>
            </a:extLst>
          </p:cNvPr>
          <p:cNvSpPr/>
          <p:nvPr/>
        </p:nvSpPr>
        <p:spPr>
          <a:xfrm>
            <a:off x="4246491" y="3990047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EEB5A7B-E601-8741-AE39-3F96D646E661}"/>
              </a:ext>
            </a:extLst>
          </p:cNvPr>
          <p:cNvSpPr/>
          <p:nvPr/>
        </p:nvSpPr>
        <p:spPr>
          <a:xfrm>
            <a:off x="7028527" y="4000204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30FDEA5-792C-E942-AC24-49273FECF684}"/>
              </a:ext>
            </a:extLst>
          </p:cNvPr>
          <p:cNvSpPr/>
          <p:nvPr/>
        </p:nvSpPr>
        <p:spPr>
          <a:xfrm>
            <a:off x="4071186" y="3683992"/>
            <a:ext cx="3839701" cy="12429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5853B42-3793-7044-A324-EFE76D39C10B}"/>
              </a:ext>
            </a:extLst>
          </p:cNvPr>
          <p:cNvSpPr/>
          <p:nvPr/>
        </p:nvSpPr>
        <p:spPr>
          <a:xfrm>
            <a:off x="2936797" y="39702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27D2B2B-79D6-914D-887E-12332CFCC897}"/>
              </a:ext>
            </a:extLst>
          </p:cNvPr>
          <p:cNvSpPr/>
          <p:nvPr/>
        </p:nvSpPr>
        <p:spPr>
          <a:xfrm>
            <a:off x="2008533" y="3983761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61D4E049-7A85-9343-B382-ACFDAEFE2382}"/>
              </a:ext>
            </a:extLst>
          </p:cNvPr>
          <p:cNvSpPr/>
          <p:nvPr/>
        </p:nvSpPr>
        <p:spPr>
          <a:xfrm>
            <a:off x="1080270" y="39702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8FEB9B4-9B13-0340-9232-1287FE5C763C}"/>
              </a:ext>
            </a:extLst>
          </p:cNvPr>
          <p:cNvSpPr/>
          <p:nvPr/>
        </p:nvSpPr>
        <p:spPr>
          <a:xfrm>
            <a:off x="987801" y="3692873"/>
            <a:ext cx="2887156" cy="123405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Culture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42B3C8F-5325-D345-B7BF-ACC1497BD73B}"/>
              </a:ext>
            </a:extLst>
          </p:cNvPr>
          <p:cNvSpPr txBox="1"/>
          <p:nvPr/>
        </p:nvSpPr>
        <p:spPr>
          <a:xfrm>
            <a:off x="983463" y="3693277"/>
            <a:ext cx="9185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Consumer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08677A7-8BE5-E74C-B9A6-D46529A1EBB2}"/>
              </a:ext>
            </a:extLst>
          </p:cNvPr>
          <p:cNvSpPr txBox="1"/>
          <p:nvPr/>
        </p:nvSpPr>
        <p:spPr>
          <a:xfrm>
            <a:off x="1911501" y="3693277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Producer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D213886-42DE-F248-8E29-038E99F2EEF5}"/>
              </a:ext>
            </a:extLst>
          </p:cNvPr>
          <p:cNvSpPr txBox="1"/>
          <p:nvPr/>
        </p:nvSpPr>
        <p:spPr>
          <a:xfrm>
            <a:off x="2689950" y="3693277"/>
            <a:ext cx="12486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Sense Maker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B3A9BC6-3833-7F4A-8A3B-9BF2357E26B9}"/>
              </a:ext>
            </a:extLst>
          </p:cNvPr>
          <p:cNvSpPr txBox="1"/>
          <p:nvPr/>
        </p:nvSpPr>
        <p:spPr>
          <a:xfrm>
            <a:off x="987801" y="3411007"/>
            <a:ext cx="2887342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Data Usage Roles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6F585D14-3BD6-F940-8887-DD0F2806C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0673" y="4115142"/>
            <a:ext cx="463127" cy="454630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66354656-B313-6441-9110-66328A8F38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0841" y="4127202"/>
            <a:ext cx="570892" cy="410476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B8E51839-AC3C-6C43-9D26-A2D09A3C8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9809" y="4075236"/>
            <a:ext cx="466693" cy="507529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A4AE45A4-0E78-4144-B582-18D8B1F42A98}"/>
              </a:ext>
            </a:extLst>
          </p:cNvPr>
          <p:cNvSpPr txBox="1"/>
          <p:nvPr/>
        </p:nvSpPr>
        <p:spPr>
          <a:xfrm>
            <a:off x="4064930" y="3406993"/>
            <a:ext cx="3845955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Organization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28822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CBFB7-F197-7448-A946-ACB2C6FE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0" y="857250"/>
            <a:ext cx="8933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7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26BFF-560B-5E49-A247-D1F3B1EA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181"/>
            <a:ext cx="9144000" cy="32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7EBE015-AF43-5F4C-B326-19B716FFF048}"/>
              </a:ext>
            </a:extLst>
          </p:cNvPr>
          <p:cNvGrpSpPr/>
          <p:nvPr/>
        </p:nvGrpSpPr>
        <p:grpSpPr>
          <a:xfrm>
            <a:off x="4214468" y="2571749"/>
            <a:ext cx="855950" cy="652914"/>
            <a:chOff x="5619290" y="2285999"/>
            <a:chExt cx="1141267" cy="870552"/>
          </a:xfrm>
        </p:grpSpPr>
        <p:sp>
          <p:nvSpPr>
            <p:cNvPr id="21" name="Diagonal Stripe 20">
              <a:extLst>
                <a:ext uri="{FF2B5EF4-FFF2-40B4-BE49-F238E27FC236}">
                  <a16:creationId xmlns:a16="http://schemas.microsoft.com/office/drawing/2014/main" id="{B9449470-8936-B04E-AF79-F79A031EC048}"/>
                </a:ext>
              </a:extLst>
            </p:cNvPr>
            <p:cNvSpPr/>
            <p:nvPr/>
          </p:nvSpPr>
          <p:spPr>
            <a:xfrm rot="1707061">
              <a:off x="5619290" y="2320589"/>
              <a:ext cx="1141267" cy="835962"/>
            </a:xfrm>
            <a:prstGeom prst="diagStrip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616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1AFDCF-ED2B-3D41-9192-6E0B5D6795F5}"/>
                </a:ext>
              </a:extLst>
            </p:cNvPr>
            <p:cNvGrpSpPr/>
            <p:nvPr/>
          </p:nvGrpSpPr>
          <p:grpSpPr>
            <a:xfrm>
              <a:off x="5656216" y="2285999"/>
              <a:ext cx="1071155" cy="627019"/>
              <a:chOff x="3749039" y="2285998"/>
              <a:chExt cx="1854927" cy="1645923"/>
            </a:xfrm>
          </p:grpSpPr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DD42CE28-3616-DA48-9AF9-2D49D90FD560}"/>
                  </a:ext>
                </a:extLst>
              </p:cNvPr>
              <p:cNvSpPr/>
              <p:nvPr/>
            </p:nvSpPr>
            <p:spPr>
              <a:xfrm rot="10800000">
                <a:off x="3749039" y="2285998"/>
                <a:ext cx="1854927" cy="1619796"/>
              </a:xfrm>
              <a:prstGeom prst="triangle">
                <a:avLst/>
              </a:prstGeom>
              <a:solidFill>
                <a:schemeClr val="accent1">
                  <a:lumMod val="75000"/>
                  <a:alpha val="77475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" name="Triangle 3">
                <a:extLst>
                  <a:ext uri="{FF2B5EF4-FFF2-40B4-BE49-F238E27FC236}">
                    <a16:creationId xmlns:a16="http://schemas.microsoft.com/office/drawing/2014/main" id="{D8041520-E76F-1A41-8900-2794D167C7F6}"/>
                  </a:ext>
                </a:extLst>
              </p:cNvPr>
              <p:cNvSpPr/>
              <p:nvPr/>
            </p:nvSpPr>
            <p:spPr>
              <a:xfrm rot="10800000">
                <a:off x="3866606" y="2312124"/>
                <a:ext cx="888275" cy="796834"/>
              </a:xfrm>
              <a:prstGeom prst="triangle">
                <a:avLst/>
              </a:prstGeom>
              <a:solidFill>
                <a:schemeClr val="accent1">
                  <a:lumMod val="75000"/>
                  <a:alpha val="6057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Triangle 4">
                <a:extLst>
                  <a:ext uri="{FF2B5EF4-FFF2-40B4-BE49-F238E27FC236}">
                    <a16:creationId xmlns:a16="http://schemas.microsoft.com/office/drawing/2014/main" id="{9CD93860-E69E-F640-8BEC-C946ED48A110}"/>
                  </a:ext>
                </a:extLst>
              </p:cNvPr>
              <p:cNvSpPr/>
              <p:nvPr/>
            </p:nvSpPr>
            <p:spPr>
              <a:xfrm rot="10800000">
                <a:off x="4598123" y="2325188"/>
                <a:ext cx="888275" cy="796834"/>
              </a:xfrm>
              <a:prstGeom prst="triangle">
                <a:avLst/>
              </a:prstGeom>
              <a:solidFill>
                <a:schemeClr val="accent1">
                  <a:lumMod val="75000"/>
                  <a:alpha val="6057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D26F42-691B-D749-B889-D755CBF858CF}"/>
                  </a:ext>
                </a:extLst>
              </p:cNvPr>
              <p:cNvCxnSpPr>
                <a:cxnSpLocks/>
                <a:endCxn id="4" idx="0"/>
              </p:cNvCxnSpPr>
              <p:nvPr/>
            </p:nvCxnSpPr>
            <p:spPr>
              <a:xfrm>
                <a:off x="3866606" y="2285998"/>
                <a:ext cx="444137" cy="8229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BEF9015-3ECC-C14A-9A16-E101B2E095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192" y="2336070"/>
                <a:ext cx="431068" cy="8229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3325B8C-A543-7244-BE7F-6DEAEE383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5578" y="2336070"/>
                <a:ext cx="920924" cy="159585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804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37F9F-9EC8-EF44-8F5F-9DEC1059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9" y="857250"/>
            <a:ext cx="8956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39D63-B8B6-9442-A5AF-19BD7A53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8" y="857250"/>
            <a:ext cx="89177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13FEF-F809-474A-82D8-B26E7A37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712"/>
            <a:ext cx="9144000" cy="40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46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1F6F2-2204-5545-AA8E-6C8CD9DE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86"/>
            <a:ext cx="9144000" cy="3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2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A89DB-7881-FA49-8F2A-442D8380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9" y="857250"/>
            <a:ext cx="8956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06BCD-3C33-0442-838F-489992EA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147"/>
            <a:ext cx="9144000" cy="49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8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6FE92-3881-A442-A2FF-C6AE1404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" y="857250"/>
            <a:ext cx="89904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550A889A-0410-F849-B8D5-D1239C0D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51" y="1697719"/>
            <a:ext cx="6941040" cy="3817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1C1178-7CE6-C54E-BF46-11EB9AED2317}"/>
              </a:ext>
            </a:extLst>
          </p:cNvPr>
          <p:cNvSpPr/>
          <p:nvPr/>
        </p:nvSpPr>
        <p:spPr>
          <a:xfrm>
            <a:off x="1417409" y="2097856"/>
            <a:ext cx="177227" cy="32980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D6534-D652-5C47-98B7-1C7CE9353431}"/>
              </a:ext>
            </a:extLst>
          </p:cNvPr>
          <p:cNvSpPr txBox="1"/>
          <p:nvPr/>
        </p:nvSpPr>
        <p:spPr>
          <a:xfrm>
            <a:off x="1186238" y="1110972"/>
            <a:ext cx="6395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Admin</a:t>
            </a:r>
          </a:p>
          <a:p>
            <a:pPr algn="ctr"/>
            <a:r>
              <a:rPr lang="en-US" sz="1050" dirty="0">
                <a:solidFill>
                  <a:srgbClr val="FFC000"/>
                </a:solidFill>
              </a:rPr>
              <a:t>Sections</a:t>
            </a:r>
          </a:p>
          <a:p>
            <a:pPr algn="ctr"/>
            <a:r>
              <a:rPr lang="en-US" sz="1050" dirty="0">
                <a:solidFill>
                  <a:srgbClr val="FFC000"/>
                </a:solidFill>
              </a:rPr>
              <a:t>Toolbar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A187CC5-48E2-F349-881B-CE710B912D82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16200000" flipH="1">
            <a:off x="1301121" y="1892953"/>
            <a:ext cx="409803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0CAF5-6390-3A47-86EF-C913914F69F1}"/>
              </a:ext>
            </a:extLst>
          </p:cNvPr>
          <p:cNvSpPr/>
          <p:nvPr/>
        </p:nvSpPr>
        <p:spPr>
          <a:xfrm>
            <a:off x="1733338" y="2097856"/>
            <a:ext cx="1009859" cy="1715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EB464-27E7-FB48-A9C8-2554926EC855}"/>
              </a:ext>
            </a:extLst>
          </p:cNvPr>
          <p:cNvSpPr txBox="1"/>
          <p:nvPr/>
        </p:nvSpPr>
        <p:spPr>
          <a:xfrm>
            <a:off x="1833934" y="1143720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Governance</a:t>
            </a:r>
          </a:p>
          <a:p>
            <a:pPr algn="ctr"/>
            <a:r>
              <a:rPr lang="en-US" sz="1050" dirty="0">
                <a:solidFill>
                  <a:srgbClr val="FFC000"/>
                </a:solidFill>
              </a:rPr>
              <a:t>Menu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79E23AA-CDA6-4A46-A726-7C34F17A4B00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rot="16200000" flipH="1">
            <a:off x="2045994" y="1905581"/>
            <a:ext cx="377055" cy="749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E00B15-0F06-8340-8F30-2CBBE2DB4D30}"/>
              </a:ext>
            </a:extLst>
          </p:cNvPr>
          <p:cNvSpPr txBox="1"/>
          <p:nvPr/>
        </p:nvSpPr>
        <p:spPr>
          <a:xfrm>
            <a:off x="138701" y="2051619"/>
            <a:ext cx="11245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Toggle Expanded Toolbar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525712C-71CB-4141-9B2E-43CE904356CE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263296" y="2250201"/>
            <a:ext cx="242725" cy="91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7DFF42-4819-3340-B666-808E48A5585A}"/>
              </a:ext>
            </a:extLst>
          </p:cNvPr>
          <p:cNvSpPr txBox="1"/>
          <p:nvPr/>
        </p:nvSpPr>
        <p:spPr>
          <a:xfrm>
            <a:off x="292810" y="2442454"/>
            <a:ext cx="893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Search Admin Functions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CADAC34-C825-7644-8F16-19FF033C60B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186239" y="2636288"/>
            <a:ext cx="304373" cy="9470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6A5B9B-0D25-364A-9A12-5D3CFF31A0D9}"/>
              </a:ext>
            </a:extLst>
          </p:cNvPr>
          <p:cNvSpPr txBox="1"/>
          <p:nvPr/>
        </p:nvSpPr>
        <p:spPr>
          <a:xfrm>
            <a:off x="292810" y="2836463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Admin Home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297F10E-2447-C14F-9CF8-A8797F96F9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86239" y="2961405"/>
            <a:ext cx="31785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880B4E-197B-454B-988C-CA961CD200EB}"/>
              </a:ext>
            </a:extLst>
          </p:cNvPr>
          <p:cNvSpPr txBox="1"/>
          <p:nvPr/>
        </p:nvSpPr>
        <p:spPr>
          <a:xfrm>
            <a:off x="295701" y="3143689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Governance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6F062ED-1580-D64B-A439-81D502613A28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189130" y="3268631"/>
            <a:ext cx="31785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732D43-055F-AC4A-8EBD-D883853ACC2B}"/>
              </a:ext>
            </a:extLst>
          </p:cNvPr>
          <p:cNvSpPr txBox="1"/>
          <p:nvPr/>
        </p:nvSpPr>
        <p:spPr>
          <a:xfrm>
            <a:off x="295701" y="3489868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Content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BEC87C5-A015-E847-891D-09E80EC7013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1189130" y="3614810"/>
            <a:ext cx="31785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49D8F95-93F3-7C4E-A61E-B79E4E33D565}"/>
              </a:ext>
            </a:extLst>
          </p:cNvPr>
          <p:cNvSpPr txBox="1"/>
          <p:nvPr/>
        </p:nvSpPr>
        <p:spPr>
          <a:xfrm>
            <a:off x="238871" y="3812906"/>
            <a:ext cx="950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Authentication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30C7A8A-B289-C544-A505-E8E68503FC0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189130" y="3937848"/>
            <a:ext cx="317857" cy="8280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33C3DF5-00EA-EA49-B087-776877CAF8BC}"/>
              </a:ext>
            </a:extLst>
          </p:cNvPr>
          <p:cNvSpPr txBox="1"/>
          <p:nvPr/>
        </p:nvSpPr>
        <p:spPr>
          <a:xfrm>
            <a:off x="222496" y="4055432"/>
            <a:ext cx="950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Network Security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1B8F4B5-0891-DF49-8516-BDF1E6D311B7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172755" y="4261164"/>
            <a:ext cx="331340" cy="201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1A68B8-BADA-5B49-B250-8796B6DFF7E1}"/>
              </a:ext>
            </a:extLst>
          </p:cNvPr>
          <p:cNvSpPr txBox="1"/>
          <p:nvPr/>
        </p:nvSpPr>
        <p:spPr>
          <a:xfrm>
            <a:off x="235979" y="4402556"/>
            <a:ext cx="950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Company Settings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26618C4-80AB-6641-B6E8-AA2CA350923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1186238" y="4608288"/>
            <a:ext cx="331341" cy="201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61C2C0-6313-4447-9DA0-158796176967}"/>
              </a:ext>
            </a:extLst>
          </p:cNvPr>
          <p:cNvSpPr txBox="1"/>
          <p:nvPr/>
        </p:nvSpPr>
        <p:spPr>
          <a:xfrm>
            <a:off x="238871" y="4801799"/>
            <a:ext cx="950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Features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7964F80-CE50-754A-9884-E5ACE93F7E2B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189130" y="4921802"/>
            <a:ext cx="314965" cy="69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9811216-028F-AC44-942B-C434AF2BF04C}"/>
              </a:ext>
            </a:extLst>
          </p:cNvPr>
          <p:cNvSpPr txBox="1"/>
          <p:nvPr/>
        </p:nvSpPr>
        <p:spPr>
          <a:xfrm>
            <a:off x="222287" y="5139570"/>
            <a:ext cx="950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More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1831148-5914-A84F-90FC-43674D424B3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1172546" y="5259573"/>
            <a:ext cx="314965" cy="69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796B918-26F1-7F48-8A40-599F25BCAA6B}"/>
              </a:ext>
            </a:extLst>
          </p:cNvPr>
          <p:cNvSpPr txBox="1"/>
          <p:nvPr/>
        </p:nvSpPr>
        <p:spPr>
          <a:xfrm>
            <a:off x="6039917" y="1112860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Export Security Settings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AD41563-6EA8-8A44-B12E-0E8CFDDE2C2E}"/>
              </a:ext>
            </a:extLst>
          </p:cNvPr>
          <p:cNvCxnSpPr>
            <a:cxnSpLocks/>
            <a:stCxn id="58" idx="2"/>
          </p:cNvCxnSpPr>
          <p:nvPr/>
        </p:nvCxnSpPr>
        <p:spPr>
          <a:xfrm rot="5400000">
            <a:off x="6168485" y="1953457"/>
            <a:ext cx="531788" cy="475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23E7254-ECE5-8243-9742-3A64A202BD09}"/>
              </a:ext>
            </a:extLst>
          </p:cNvPr>
          <p:cNvSpPr txBox="1"/>
          <p:nvPr/>
        </p:nvSpPr>
        <p:spPr>
          <a:xfrm>
            <a:off x="5086779" y="1112861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Download Security Settings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57853D5B-8BFD-4448-B520-43604F341D1E}"/>
              </a:ext>
            </a:extLst>
          </p:cNvPr>
          <p:cNvCxnSpPr>
            <a:cxnSpLocks/>
            <a:stCxn id="61" idx="2"/>
          </p:cNvCxnSpPr>
          <p:nvPr/>
        </p:nvCxnSpPr>
        <p:spPr>
          <a:xfrm rot="5400000">
            <a:off x="5215347" y="1953458"/>
            <a:ext cx="531788" cy="475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9D8B480-7873-2D47-B930-78B26C2A40C9}"/>
              </a:ext>
            </a:extLst>
          </p:cNvPr>
          <p:cNvSpPr txBox="1"/>
          <p:nvPr/>
        </p:nvSpPr>
        <p:spPr>
          <a:xfrm>
            <a:off x="7322789" y="1143720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Import Security Settings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B0251752-ADB9-494E-B4FB-565FA2E14D2D}"/>
              </a:ext>
            </a:extLst>
          </p:cNvPr>
          <p:cNvCxnSpPr>
            <a:cxnSpLocks/>
            <a:stCxn id="63" idx="2"/>
          </p:cNvCxnSpPr>
          <p:nvPr/>
        </p:nvCxnSpPr>
        <p:spPr>
          <a:xfrm rot="5400000">
            <a:off x="7451359" y="1984317"/>
            <a:ext cx="531787" cy="47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3B4B34-8410-9441-B5FE-DBA7D9DF760C}"/>
              </a:ext>
            </a:extLst>
          </p:cNvPr>
          <p:cNvSpPr txBox="1"/>
          <p:nvPr/>
        </p:nvSpPr>
        <p:spPr>
          <a:xfrm>
            <a:off x="6601942" y="1211143"/>
            <a:ext cx="7936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Add Individual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B0A3E6E8-8C76-C547-9350-A251C69176C7}"/>
              </a:ext>
            </a:extLst>
          </p:cNvPr>
          <p:cNvCxnSpPr>
            <a:cxnSpLocks/>
            <a:stCxn id="65" idx="2"/>
          </p:cNvCxnSpPr>
          <p:nvPr/>
        </p:nvCxnSpPr>
        <p:spPr>
          <a:xfrm rot="16200000" flipH="1">
            <a:off x="6690843" y="1934580"/>
            <a:ext cx="621185" cy="530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62D1C98-8AA5-AF4B-98AE-C9999F54BC01}"/>
              </a:ext>
            </a:extLst>
          </p:cNvPr>
          <p:cNvSpPr txBox="1"/>
          <p:nvPr/>
        </p:nvSpPr>
        <p:spPr>
          <a:xfrm>
            <a:off x="5880457" y="2912856"/>
            <a:ext cx="7936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Clear Filters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A39FE2BC-A148-6544-90D1-330A7400579B}"/>
              </a:ext>
            </a:extLst>
          </p:cNvPr>
          <p:cNvCxnSpPr>
            <a:cxnSpLocks/>
            <a:stCxn id="71" idx="2"/>
          </p:cNvCxnSpPr>
          <p:nvPr/>
        </p:nvCxnSpPr>
        <p:spPr>
          <a:xfrm rot="5400000" flipH="1">
            <a:off x="6265757" y="3316814"/>
            <a:ext cx="18320" cy="4761"/>
          </a:xfrm>
          <a:prstGeom prst="bentConnector3">
            <a:avLst>
              <a:gd name="adj1" fmla="val -124781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9778EC3-4F95-3743-865D-555B347EA917}"/>
              </a:ext>
            </a:extLst>
          </p:cNvPr>
          <p:cNvSpPr txBox="1"/>
          <p:nvPr/>
        </p:nvSpPr>
        <p:spPr>
          <a:xfrm>
            <a:off x="5147747" y="2912855"/>
            <a:ext cx="7936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Set Filters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64A86198-4029-BB48-8DEE-0E4F9D18E1C4}"/>
              </a:ext>
            </a:extLst>
          </p:cNvPr>
          <p:cNvCxnSpPr>
            <a:cxnSpLocks/>
            <a:stCxn id="76" idx="2"/>
          </p:cNvCxnSpPr>
          <p:nvPr/>
        </p:nvCxnSpPr>
        <p:spPr>
          <a:xfrm rot="16200000" flipH="1">
            <a:off x="5474718" y="3236640"/>
            <a:ext cx="432127" cy="29238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9059427-B0C1-7A49-AC03-BBABF0D7CDB7}"/>
              </a:ext>
            </a:extLst>
          </p:cNvPr>
          <p:cNvCxnSpPr>
            <a:cxnSpLocks/>
            <a:stCxn id="76" idx="2"/>
          </p:cNvCxnSpPr>
          <p:nvPr/>
        </p:nvCxnSpPr>
        <p:spPr>
          <a:xfrm rot="5400000">
            <a:off x="4803061" y="2857371"/>
            <a:ext cx="432127" cy="105092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ACEBAD88-4491-F845-B33A-B663B607F61E}"/>
              </a:ext>
            </a:extLst>
          </p:cNvPr>
          <p:cNvCxnSpPr>
            <a:cxnSpLocks/>
            <a:stCxn id="76" idx="2"/>
            <a:endCxn id="96" idx="0"/>
          </p:cNvCxnSpPr>
          <p:nvPr/>
        </p:nvCxnSpPr>
        <p:spPr>
          <a:xfrm rot="16200000" flipH="1">
            <a:off x="6164585" y="2546772"/>
            <a:ext cx="432127" cy="167212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23247F2-6BCB-BD42-B538-96E9DDFDF694}"/>
              </a:ext>
            </a:extLst>
          </p:cNvPr>
          <p:cNvSpPr txBox="1"/>
          <p:nvPr/>
        </p:nvSpPr>
        <p:spPr>
          <a:xfrm>
            <a:off x="7138369" y="3598898"/>
            <a:ext cx="1566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11793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2FAC3-2B94-244C-800A-0E79717B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5" y="857250"/>
            <a:ext cx="8944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B41DC-2F54-C34E-93C0-C881D68B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629"/>
            <a:ext cx="9144000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8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E8A75-C05C-9C4C-B905-259C7281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756" y="857250"/>
            <a:ext cx="4268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9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EE9C8-D393-8149-8526-F60C259F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3" y="857250"/>
            <a:ext cx="8910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3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5FEE5-8704-8A41-9E27-B6385391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6" y="857250"/>
            <a:ext cx="8808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84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7F124-BA9E-F942-9452-E0F100F7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297"/>
            <a:ext cx="9144000" cy="25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F44FA-BC86-8F40-BFB6-84A50AE9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" y="1400175"/>
            <a:ext cx="88868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35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81B72-EE30-A54C-A3D3-89DAA2E2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78"/>
            <a:ext cx="9144000" cy="66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1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F7C9A-D72B-D348-90D0-77670396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959"/>
            <a:ext cx="9144000" cy="63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1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05D3D-74B2-9540-B2F7-CCEB3DC5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34" y="0"/>
            <a:ext cx="71345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246BBA-5697-4B4C-9A34-CE071E791492}"/>
              </a:ext>
            </a:extLst>
          </p:cNvPr>
          <p:cNvSpPr txBox="1"/>
          <p:nvPr/>
        </p:nvSpPr>
        <p:spPr>
          <a:xfrm>
            <a:off x="1202075" y="3873357"/>
            <a:ext cx="2517169" cy="9246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75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CAAB6-57EA-DD42-A019-080A0A76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8" y="857250"/>
            <a:ext cx="86641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2F5D5-96DC-1D43-8561-FC3338F4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7270"/>
            <a:ext cx="9144000" cy="25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59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D3CBF-6DE5-6B45-A8A6-7926FC06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45"/>
            <a:ext cx="9144000" cy="63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9F4A0-CB2A-7C4E-B1ED-E8C84EF3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877"/>
            <a:ext cx="9144000" cy="2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57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DD5D4A-00D7-4B47-9484-AB436CAE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800"/>
            <a:ext cx="9144000" cy="2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13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322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214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77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936E0-A956-C441-BB42-A12B8FAE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330"/>
            <a:ext cx="9144000" cy="38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3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D26DA9-534D-3C46-B210-9A06BC52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98" y="1895746"/>
            <a:ext cx="7134917" cy="3859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4854A3-84F6-0846-9485-DF5D096972E5}"/>
              </a:ext>
            </a:extLst>
          </p:cNvPr>
          <p:cNvSpPr txBox="1"/>
          <p:nvPr/>
        </p:nvSpPr>
        <p:spPr>
          <a:xfrm>
            <a:off x="4700429" y="1196018"/>
            <a:ext cx="12968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Start Conversation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1908AFE-6D91-9045-9E20-2F39404CBC15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326981" y="1471817"/>
            <a:ext cx="973375" cy="92960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4C030-4C98-1340-9ADE-A14B4BFAD961}"/>
              </a:ext>
            </a:extLst>
          </p:cNvPr>
          <p:cNvSpPr txBox="1"/>
          <p:nvPr/>
        </p:nvSpPr>
        <p:spPr>
          <a:xfrm>
            <a:off x="5486403" y="1527022"/>
            <a:ext cx="9953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Add Content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0DC5BE5-3E31-0348-998C-B0FFE2A699F8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948896" y="1816124"/>
            <a:ext cx="642372" cy="5720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D94B50-9599-C94F-A42E-EC78994B1345}"/>
              </a:ext>
            </a:extLst>
          </p:cNvPr>
          <p:cNvSpPr txBox="1"/>
          <p:nvPr/>
        </p:nvSpPr>
        <p:spPr>
          <a:xfrm>
            <a:off x="5850028" y="1187414"/>
            <a:ext cx="12968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Add To Groups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580C5B7-9786-4840-B81F-3B528DF7BA69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6169534" y="1770257"/>
            <a:ext cx="981981" cy="32412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3861C4-A351-1D42-A359-3D96424226F6}"/>
              </a:ext>
            </a:extLst>
          </p:cNvPr>
          <p:cNvSpPr txBox="1"/>
          <p:nvPr/>
        </p:nvSpPr>
        <p:spPr>
          <a:xfrm>
            <a:off x="6619298" y="1516094"/>
            <a:ext cx="1396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Update User Attributes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243BE0F-B17D-E54F-BEE8-E03ADF7D084B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6971442" y="2077130"/>
            <a:ext cx="491720" cy="2006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6DB231-AED9-D54E-AEC4-650141612C26}"/>
              </a:ext>
            </a:extLst>
          </p:cNvPr>
          <p:cNvSpPr txBox="1"/>
          <p:nvPr/>
        </p:nvSpPr>
        <p:spPr>
          <a:xfrm>
            <a:off x="5313727" y="2746226"/>
            <a:ext cx="16562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Update User Landing Page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A5A8B52-CC0F-9945-BADD-0F2D0CF22980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6631845" y="2051114"/>
            <a:ext cx="205127" cy="118509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522BA5-23BC-DE42-89D7-E05728747764}"/>
              </a:ext>
            </a:extLst>
          </p:cNvPr>
          <p:cNvSpPr txBox="1"/>
          <p:nvPr/>
        </p:nvSpPr>
        <p:spPr>
          <a:xfrm>
            <a:off x="6395663" y="2977060"/>
            <a:ext cx="12446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Change Password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D437973-8A90-D84A-8F20-3695A75CA5D2}"/>
              </a:ext>
            </a:extLst>
          </p:cNvPr>
          <p:cNvCxnSpPr>
            <a:cxnSpLocks/>
            <a:stCxn id="46" idx="0"/>
          </p:cNvCxnSpPr>
          <p:nvPr/>
        </p:nvCxnSpPr>
        <p:spPr>
          <a:xfrm rot="5400000" flipH="1" flipV="1">
            <a:off x="7066660" y="2439902"/>
            <a:ext cx="488503" cy="585814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8AC9245-BC09-FB4F-BFBA-A655E3DC411B}"/>
              </a:ext>
            </a:extLst>
          </p:cNvPr>
          <p:cNvSpPr txBox="1"/>
          <p:nvPr/>
        </p:nvSpPr>
        <p:spPr>
          <a:xfrm>
            <a:off x="7260927" y="2746226"/>
            <a:ext cx="805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Delete User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1297FE3-584F-134B-9A6B-356129F58152}"/>
              </a:ext>
            </a:extLst>
          </p:cNvPr>
          <p:cNvCxnSpPr>
            <a:cxnSpLocks/>
            <a:stCxn id="52" idx="0"/>
          </p:cNvCxnSpPr>
          <p:nvPr/>
        </p:nvCxnSpPr>
        <p:spPr>
          <a:xfrm rot="5400000" flipH="1" flipV="1">
            <a:off x="7652314" y="2552407"/>
            <a:ext cx="205126" cy="18251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5F81B37-EF6E-7440-A71E-A6E37C308D66}"/>
              </a:ext>
            </a:extLst>
          </p:cNvPr>
          <p:cNvSpPr txBox="1"/>
          <p:nvPr/>
        </p:nvSpPr>
        <p:spPr>
          <a:xfrm>
            <a:off x="3449211" y="1196017"/>
            <a:ext cx="10479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Select All Visible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E26C706-9CB6-2E4E-9E8A-64E4085F6151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3701591" y="1883101"/>
            <a:ext cx="811795" cy="26862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C6F52DA-67D7-F944-A3B7-0436D8F0A477}"/>
              </a:ext>
            </a:extLst>
          </p:cNvPr>
          <p:cNvSpPr txBox="1"/>
          <p:nvPr/>
        </p:nvSpPr>
        <p:spPr>
          <a:xfrm>
            <a:off x="2153384" y="5324945"/>
            <a:ext cx="10479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Select User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6117B5-8554-AF47-A823-F896D7A53706}"/>
              </a:ext>
            </a:extLst>
          </p:cNvPr>
          <p:cNvSpPr/>
          <p:nvPr/>
        </p:nvSpPr>
        <p:spPr>
          <a:xfrm>
            <a:off x="2561780" y="3985731"/>
            <a:ext cx="219948" cy="12020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E7D2481-18B9-1A47-A8BB-B67CAF1C37D3}"/>
              </a:ext>
            </a:extLst>
          </p:cNvPr>
          <p:cNvCxnSpPr>
            <a:cxnSpLocks/>
            <a:stCxn id="67" idx="0"/>
            <a:endCxn id="68" idx="2"/>
          </p:cNvCxnSpPr>
          <p:nvPr/>
        </p:nvCxnSpPr>
        <p:spPr>
          <a:xfrm rot="16200000" flipV="1">
            <a:off x="2605984" y="5253579"/>
            <a:ext cx="137137" cy="55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9F3232C-2243-A94F-A632-CE9B5597A41F}"/>
              </a:ext>
            </a:extLst>
          </p:cNvPr>
          <p:cNvSpPr txBox="1"/>
          <p:nvPr/>
        </p:nvSpPr>
        <p:spPr>
          <a:xfrm>
            <a:off x="4878520" y="3123978"/>
            <a:ext cx="10479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Columns in View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CDF1A32-E4F0-5C40-B431-80EB638AADDD}"/>
              </a:ext>
            </a:extLst>
          </p:cNvPr>
          <p:cNvCxnSpPr>
            <a:cxnSpLocks/>
            <a:stCxn id="72" idx="2"/>
          </p:cNvCxnSpPr>
          <p:nvPr/>
        </p:nvCxnSpPr>
        <p:spPr>
          <a:xfrm rot="5400000">
            <a:off x="5390355" y="3546847"/>
            <a:ext cx="19503" cy="476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0D6A373-25E6-8B41-82E4-890033732D18}"/>
              </a:ext>
            </a:extLst>
          </p:cNvPr>
          <p:cNvSpPr txBox="1"/>
          <p:nvPr/>
        </p:nvSpPr>
        <p:spPr>
          <a:xfrm>
            <a:off x="5481121" y="3749180"/>
            <a:ext cx="17323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B9A3488-1C1A-BC44-BC00-807BEA338F15}"/>
              </a:ext>
            </a:extLst>
          </p:cNvPr>
          <p:cNvSpPr txBox="1"/>
          <p:nvPr/>
        </p:nvSpPr>
        <p:spPr>
          <a:xfrm>
            <a:off x="6900023" y="3739152"/>
            <a:ext cx="17323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5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AC542F6-2C3D-B942-A3F2-1A12B8D75382}"/>
              </a:ext>
            </a:extLst>
          </p:cNvPr>
          <p:cNvSpPr/>
          <p:nvPr/>
        </p:nvSpPr>
        <p:spPr>
          <a:xfrm>
            <a:off x="2554256" y="2254819"/>
            <a:ext cx="5512058" cy="4497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A9A53D-40AC-4E43-AE0E-061D9ED1922C}"/>
              </a:ext>
            </a:extLst>
          </p:cNvPr>
          <p:cNvSpPr txBox="1"/>
          <p:nvPr/>
        </p:nvSpPr>
        <p:spPr>
          <a:xfrm>
            <a:off x="1865222" y="1213154"/>
            <a:ext cx="10479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Action Toolbar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E23C648-A916-C24A-A8B8-FDEEDEF905A6}"/>
              </a:ext>
            </a:extLst>
          </p:cNvPr>
          <p:cNvCxnSpPr>
            <a:cxnSpLocks/>
            <a:stCxn id="88" idx="2"/>
            <a:endCxn id="87" idx="1"/>
          </p:cNvCxnSpPr>
          <p:nvPr/>
        </p:nvCxnSpPr>
        <p:spPr>
          <a:xfrm rot="16200000" flipH="1">
            <a:off x="1965399" y="1890859"/>
            <a:ext cx="1012647" cy="16506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34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9F7DB0-F6EC-4F49-983C-397E9168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857250"/>
            <a:ext cx="766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58704-CFC1-E449-A793-5A9BD5A5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901"/>
            <a:ext cx="9144000" cy="47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3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2BA5D-B9DD-B441-87E7-151D2106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81" y="857250"/>
            <a:ext cx="8595239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8156E3-C1E2-7644-82E8-2B5001543E9E}"/>
              </a:ext>
            </a:extLst>
          </p:cNvPr>
          <p:cNvSpPr/>
          <p:nvPr/>
        </p:nvSpPr>
        <p:spPr>
          <a:xfrm>
            <a:off x="1802675" y="2659925"/>
            <a:ext cx="2361111" cy="2841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1450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31186-AC83-5A49-B587-5A94CB5D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2" y="857250"/>
            <a:ext cx="86158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8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5773</TotalTime>
  <Words>120</Words>
  <Application>Microsoft Macintosh PowerPoint</Application>
  <PresentationFormat>Letter Paper (8.5x11 in)</PresentationFormat>
  <Paragraphs>67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24</cp:revision>
  <cp:lastPrinted>2022-02-18T19:29:49Z</cp:lastPrinted>
  <dcterms:created xsi:type="dcterms:W3CDTF">2022-02-07T21:53:22Z</dcterms:created>
  <dcterms:modified xsi:type="dcterms:W3CDTF">2022-02-18T20:25:29Z</dcterms:modified>
  <cp:category/>
</cp:coreProperties>
</file>